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8" r:id="rId3"/>
    <p:sldId id="259" r:id="rId4"/>
    <p:sldId id="272" r:id="rId5"/>
    <p:sldId id="273" r:id="rId6"/>
    <p:sldId id="274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77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2: Career Exploration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3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9800" y="3024188"/>
            <a:ext cx="3657600" cy="33766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763" y="3024188"/>
            <a:ext cx="8600355" cy="3376612"/>
          </a:xfrm>
        </p:spPr>
        <p:txBody>
          <a:bodyPr>
            <a:normAutofit/>
          </a:bodyPr>
          <a:lstStyle/>
          <a:p>
            <a:r>
              <a:rPr lang="en-US" dirty="0" smtClean="0"/>
              <a:t>Career – glossary, page 50</a:t>
            </a:r>
            <a:endParaRPr lang="en-US" dirty="0" smtClean="0"/>
          </a:p>
          <a:p>
            <a:r>
              <a:rPr lang="en-US" dirty="0" smtClean="0"/>
              <a:t>Postsecondary </a:t>
            </a:r>
            <a:r>
              <a:rPr lang="en-US" dirty="0" smtClean="0"/>
              <a:t>Education  - after high school, a form </a:t>
            </a:r>
            <a:r>
              <a:rPr lang="en-US" dirty="0" smtClean="0"/>
              <a:t>of higher education </a:t>
            </a:r>
            <a:r>
              <a:rPr lang="en-US" dirty="0" smtClean="0"/>
              <a:t>available at universities, academies, colleges, </a:t>
            </a:r>
            <a:r>
              <a:rPr lang="en-US" dirty="0" smtClean="0"/>
              <a:t>and career institutions (including vocational schools, trade schools and other colleges) that award academic degrees or certificates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1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to page 11 and take </a:t>
            </a:r>
            <a:r>
              <a:rPr lang="en-US" dirty="0" smtClean="0"/>
              <a:t>5-10</a:t>
            </a:r>
            <a:r>
              <a:rPr lang="en-US" dirty="0" smtClean="0"/>
              <a:t> </a:t>
            </a:r>
            <a:r>
              <a:rPr lang="en-US" dirty="0" smtClean="0"/>
              <a:t>minutes to answer  the questions</a:t>
            </a:r>
          </a:p>
          <a:p>
            <a:r>
              <a:rPr lang="en-US" dirty="0" smtClean="0"/>
              <a:t>You will share with a neighbor or the class, so be thoughtful with your responses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5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Interest Inventory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to page 12</a:t>
            </a:r>
          </a:p>
          <a:p>
            <a:r>
              <a:rPr lang="en-US" dirty="0" smtClean="0"/>
              <a:t>Place a checkmark next to each item that you feel describes you</a:t>
            </a:r>
          </a:p>
          <a:p>
            <a:r>
              <a:rPr lang="en-US" dirty="0" smtClean="0"/>
              <a:t>Count the number of checkmarks and place that number in the final column</a:t>
            </a:r>
          </a:p>
          <a:p>
            <a:r>
              <a:rPr lang="en-US" dirty="0" smtClean="0"/>
              <a:t>Take your time; you have 10-15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7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Your Results Mean?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pages 13-15</a:t>
            </a:r>
          </a:p>
          <a:p>
            <a:r>
              <a:rPr lang="en-US" dirty="0" smtClean="0"/>
              <a:t>Take five minutes to find your “Holland Code” (based on previous exercise) and read about yourself</a:t>
            </a:r>
          </a:p>
          <a:p>
            <a:r>
              <a:rPr lang="en-US" dirty="0" smtClean="0"/>
              <a:t>Think about whether you agree or disagree with the statements; not all of it may apply to you all the time—that’s okay!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9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Career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15-20 minutes to review/look through pages 17-24</a:t>
            </a:r>
          </a:p>
          <a:p>
            <a:r>
              <a:rPr lang="en-US" dirty="0" smtClean="0"/>
              <a:t>Pick 2-3 careers that are the most interesting to you</a:t>
            </a:r>
          </a:p>
          <a:p>
            <a:r>
              <a:rPr lang="en-US" dirty="0" smtClean="0"/>
              <a:t>Be prepared to share one career that interests you and why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82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to page 25</a:t>
            </a:r>
          </a:p>
          <a:p>
            <a:r>
              <a:rPr lang="en-US" dirty="0" smtClean="0"/>
              <a:t>Take five minutes to answer the questions about the ONE career you found most interesting from pages 17-24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59457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197</TotalTime>
  <Words>252</Words>
  <Application>Microsoft Macintosh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Sky</vt:lpstr>
      <vt:lpstr>Lesson 2: Career Exploration</vt:lpstr>
      <vt:lpstr>Vocabulary</vt:lpstr>
      <vt:lpstr>Opening Journal</vt:lpstr>
      <vt:lpstr>Career Interest Inventory</vt:lpstr>
      <vt:lpstr>What Do Your Results Mean?</vt:lpstr>
      <vt:lpstr>Exploring Career Opportunities</vt:lpstr>
      <vt:lpstr>Closing Journal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Higher Education Options</dc:title>
  <dc:creator>SWRS Teacher</dc:creator>
  <cp:lastModifiedBy>Anchorage School District</cp:lastModifiedBy>
  <cp:revision>27</cp:revision>
  <dcterms:created xsi:type="dcterms:W3CDTF">2016-01-21T20:54:51Z</dcterms:created>
  <dcterms:modified xsi:type="dcterms:W3CDTF">2017-03-01T18:30:19Z</dcterms:modified>
</cp:coreProperties>
</file>