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729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C7CBAD-2A41-344A-8CB2-40E4223A3BBB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C4F8D4-91D1-E249-AF89-F253AAFA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23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I’m going to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3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 </a:t>
            </a:r>
            <a:r>
              <a:rPr lang="mr-IN" dirty="0" smtClean="0"/>
              <a:t>–</a:t>
            </a:r>
            <a:r>
              <a:rPr lang="en-US" dirty="0" smtClean="0"/>
              <a:t> standardized college admissions exam that tests students in English, math, reading and science</a:t>
            </a:r>
          </a:p>
          <a:p>
            <a:r>
              <a:rPr lang="en-US" dirty="0" smtClean="0"/>
              <a:t>SAT </a:t>
            </a:r>
            <a:r>
              <a:rPr lang="mr-IN" dirty="0" smtClean="0"/>
              <a:t>–</a:t>
            </a:r>
            <a:r>
              <a:rPr lang="en-US" dirty="0" smtClean="0"/>
              <a:t> standardized college admission exam that tests students’ abilities in math, critical reading and writing (traditionally taken in the spring of a student’s junior year in high school)</a:t>
            </a:r>
          </a:p>
          <a:p>
            <a:r>
              <a:rPr lang="en-US" dirty="0"/>
              <a:t>Extracurricular activities </a:t>
            </a:r>
            <a:r>
              <a:rPr lang="mr-IN" dirty="0"/>
              <a:t>–</a:t>
            </a:r>
            <a:r>
              <a:rPr lang="en-US" dirty="0"/>
              <a:t> any club, team, event, or organized activity that a student participates in outside of his/her academic coursework </a:t>
            </a:r>
            <a:endParaRPr lang="en-US" dirty="0" smtClean="0"/>
          </a:p>
          <a:p>
            <a:r>
              <a:rPr lang="en-US" dirty="0"/>
              <a:t>Admission counselor </a:t>
            </a:r>
            <a:r>
              <a:rPr lang="mr-IN" dirty="0"/>
              <a:t>–</a:t>
            </a:r>
            <a:r>
              <a:rPr lang="en-US" dirty="0"/>
              <a:t> college/university employee responsible for making decisions about which student applications will be admitted to their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Auditory </a:t>
            </a:r>
            <a:r>
              <a:rPr lang="en-US" dirty="0"/>
              <a:t>learner </a:t>
            </a:r>
            <a:r>
              <a:rPr lang="mr-IN" dirty="0"/>
              <a:t>–</a:t>
            </a:r>
            <a:r>
              <a:rPr lang="en-US" dirty="0"/>
              <a:t> a person who learns best by hearing information (rather than seeing or doing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Tactile learner </a:t>
            </a:r>
            <a:r>
              <a:rPr lang="mr-IN" dirty="0" smtClean="0"/>
              <a:t>–</a:t>
            </a:r>
            <a:r>
              <a:rPr lang="en-US" dirty="0" smtClean="0"/>
              <a:t> a person who learns best by doing</a:t>
            </a:r>
          </a:p>
          <a:p>
            <a:r>
              <a:rPr lang="en-US" dirty="0" smtClean="0"/>
              <a:t>Visual learner </a:t>
            </a:r>
            <a:r>
              <a:rPr lang="mr-IN" dirty="0" smtClean="0"/>
              <a:t>–</a:t>
            </a:r>
            <a:r>
              <a:rPr lang="en-US" dirty="0" smtClean="0"/>
              <a:t> a person who learns best by seeing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to page 27 in your book and take 5-10 minutes to answer the questions</a:t>
            </a:r>
          </a:p>
          <a:p>
            <a:r>
              <a:rPr lang="en-US" dirty="0" smtClean="0"/>
              <a:t>Be prepared to share with a neighbor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25</a:t>
            </a:r>
          </a:p>
          <a:p>
            <a:r>
              <a:rPr lang="en-US" dirty="0" smtClean="0"/>
              <a:t>This will be the career that you research during the next few lessons, so make sure it is the one you really want to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the admissions counselor!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28</a:t>
            </a:r>
          </a:p>
          <a:p>
            <a:r>
              <a:rPr lang="en-US" dirty="0" smtClean="0"/>
              <a:t>Take 5-10 minutes to pretend you are an admissions counselor and answer the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course requirements for postsecondary education</a:t>
            </a:r>
            <a:br>
              <a:rPr lang="en-US" dirty="0" smtClean="0"/>
            </a:br>
            <a:r>
              <a:rPr lang="en-US" dirty="0" smtClean="0"/>
              <a:t>&amp; College entrance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inside back cover of your book (for HS graduation requirements) </a:t>
            </a:r>
            <a:r>
              <a:rPr lang="mr-IN" dirty="0" smtClean="0"/>
              <a:t>–</a:t>
            </a:r>
            <a:r>
              <a:rPr lang="en-US" dirty="0" smtClean="0"/>
              <a:t> 5 minutes</a:t>
            </a:r>
          </a:p>
          <a:p>
            <a:r>
              <a:rPr lang="en-US" dirty="0" smtClean="0"/>
              <a:t>Answer the questions on page 29 of your book </a:t>
            </a:r>
            <a:r>
              <a:rPr lang="mr-IN" dirty="0" smtClean="0"/>
              <a:t>–</a:t>
            </a:r>
            <a:r>
              <a:rPr lang="en-US" dirty="0" smtClean="0"/>
              <a:t>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school: Your first step towards reaching 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 30 </a:t>
            </a:r>
            <a:r>
              <a:rPr lang="mr-IN" dirty="0" smtClean="0"/>
              <a:t>–</a:t>
            </a:r>
            <a:r>
              <a:rPr lang="en-US" dirty="0" smtClean="0"/>
              <a:t> you have 3-5 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Learning Styles Inventory on page 31  (5 minutes)</a:t>
            </a:r>
          </a:p>
          <a:p>
            <a:r>
              <a:rPr lang="en-US" dirty="0" smtClean="0"/>
              <a:t>Tally your check marks and read about your learning style on pages 32-34 (10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35 and answer the questions</a:t>
            </a:r>
          </a:p>
          <a:p>
            <a:r>
              <a:rPr lang="en-US" dirty="0" smtClean="0"/>
              <a:t>Be prepared to share something you learned or found interesting with a partner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55</TotalTime>
  <Words>327</Words>
  <Application>Microsoft Macintosh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Celestial</vt:lpstr>
      <vt:lpstr>Lesson 3:</vt:lpstr>
      <vt:lpstr>Vocabulary</vt:lpstr>
      <vt:lpstr>Journal </vt:lpstr>
      <vt:lpstr>Review of lesson 2</vt:lpstr>
      <vt:lpstr>YOU are the admissions counselor!</vt:lpstr>
      <vt:lpstr>High school course requirements for postsecondary education &amp; College entrance exams</vt:lpstr>
      <vt:lpstr>Middle school: Your first step towards reaching your goals</vt:lpstr>
      <vt:lpstr>Learning styles inventory</vt:lpstr>
      <vt:lpstr>Journal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</dc:title>
  <dc:creator>Microsoft Office User</dc:creator>
  <cp:lastModifiedBy>Microsoft Office User</cp:lastModifiedBy>
  <cp:revision>8</cp:revision>
  <dcterms:created xsi:type="dcterms:W3CDTF">2017-03-08T18:31:17Z</dcterms:created>
  <dcterms:modified xsi:type="dcterms:W3CDTF">2017-03-08T19:27:00Z</dcterms:modified>
</cp:coreProperties>
</file>